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png" ContentType="image/png"/>
  <Override PartName="/ppt/media/image8.jpeg" ContentType="image/jpeg"/>
  <Override PartName="/ppt/media/image5.jpeg" ContentType="image/jpeg"/>
  <Override PartName="/ppt/media/image10.jpeg" ContentType="image/jpeg"/>
  <Override PartName="/ppt/media/image6.jpeg" ContentType="image/jpeg"/>
  <Override PartName="/ppt/media/image7.jpeg" ContentType="image/jpeg"/>
  <Override PartName="/ppt/media/image9.png" ContentType="image/png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62F0837-819D-4375-A88F-FAF1777379FA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40000" y="180000"/>
            <a:ext cx="9071640" cy="187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Проект «Устройство для автоматического полива растений»</a:t>
            </a:r>
            <a:endParaRPr b="0" lang="ru-RU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3600" spc="-1" strike="noStrike">
                <a:latin typeface="Arial"/>
              </a:rPr>
              <a:t>З</a:t>
            </a:r>
            <a:r>
              <a:rPr b="0" lang="ru-RU" sz="3600" spc="-1" strike="noStrike" u="sng">
                <a:uFillTx/>
                <a:latin typeface="Arial"/>
              </a:rPr>
              <a:t>ачем нужен авто-полив растений?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ситуаций когда вы не можете самостоятельно полить свои растения.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 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 u="sng">
                <a:uFillTx/>
                <a:latin typeface="Arial"/>
              </a:rPr>
              <a:t>Структурная схема: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0" y="108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Датчики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Исполнительный механизм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Блок управления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5220000" y="1172520"/>
            <a:ext cx="4533480" cy="420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6000"/>
              </a:lnSpc>
              <a:spcAft>
                <a:spcPts val="825"/>
              </a:spcAft>
            </a:pPr>
            <a:r>
              <a:rPr b="0" lang="ru-RU" sz="4400" spc="-1" strike="noStrike" u="sng">
                <a:uFillTx/>
                <a:latin typeface="Times New Roman;serif"/>
              </a:rPr>
              <a:t>Материалы: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73000"/>
          </a:bodyPr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Микроконтроллер  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Трубки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Погружная Помпа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Датчик влажности почвы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Резервуар для воды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Рале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6000"/>
              </a:lnSpc>
              <a:spcAft>
                <a:spcPts val="825"/>
              </a:spcAft>
            </a:pPr>
            <a:r>
              <a:rPr b="0" lang="ru-RU" sz="3200" spc="-1" strike="noStrike">
                <a:latin typeface="Times New Roman;serif"/>
              </a:rPr>
              <a:t>-  Bluetooth модуль 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Фото проекта на 29.03.21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1260000" y="1133280"/>
            <a:ext cx="7680240" cy="43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Приложение для телефона 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Так-же мы решили создать приложение для дистанционного включения устройства на телефон. Приложение мы решили написать «Thunkable» , для платформы «Android»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720" y="3420000"/>
            <a:ext cx="10079640" cy="188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40000" y="1440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Application>LibreOffice/7.0.3.1$Linux_X86_64 LibreOffice_project/00$Build-1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2021-01-27T17:31:56Z</dcterms:created>
  <dc:creator/>
  <dc:description/>
  <dc:language>ru-RU</dc:language>
  <cp:lastModifiedBy/>
  <dcterms:modified xsi:type="dcterms:W3CDTF">2021-03-31T18:01:16Z</dcterms:modified>
  <cp:revision>6</cp:revision>
  <dc:subject/>
  <dc:title/>
</cp:coreProperties>
</file>